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95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6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3859354" y="1273739"/>
            <a:ext cx="4560476" cy="39989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Ce panneau indique qu’un camion n’a pas le droit de passer s’il pèse plus que le nombre de tonnes indiqué.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Un camion de 27 tonnes peut-il passer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Un camion de 17 tonnes avec une remorque de 14 tonnes peut-il passer ?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466951" y="332333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3458781" y="4561115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D77D9A5-D9E7-9420-D4F9-A61465B34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191482" y="4854785"/>
            <a:ext cx="5380751" cy="169879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27 est plus petit que 30, donc </a:t>
            </a: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 camion peut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passer.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3C0DCDD-4E82-11DC-2350-52764769D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Zone de texte 2">
            <a:extLst>
              <a:ext uri="{FF2B5EF4-FFF2-40B4-BE49-F238E27FC236}">
                <a16:creationId xmlns:a16="http://schemas.microsoft.com/office/drawing/2014/main" id="{89B5AD14-449C-A229-EC89-8A5027D5FBE1}"/>
              </a:ext>
            </a:extLst>
          </p:cNvPr>
          <p:cNvSpPr txBox="1"/>
          <p:nvPr/>
        </p:nvSpPr>
        <p:spPr>
          <a:xfrm>
            <a:off x="3859354" y="1273740"/>
            <a:ext cx="4560476" cy="298809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Ce panneau indique qu’un camion n’a pas le droit de passer s’il pèse plus que le nombre de tonnes indiqué.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Un camion de 27 tonnes peut-il passer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15C24813-D83C-D266-2426-47FC150F22F9}"/>
              </a:ext>
            </a:extLst>
          </p:cNvPr>
          <p:cNvSpPr/>
          <p:nvPr/>
        </p:nvSpPr>
        <p:spPr>
          <a:xfrm>
            <a:off x="3466951" y="3338355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335867" y="3210296"/>
            <a:ext cx="5014622" cy="243374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Camion + remorque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17 + 14 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= 31 </a:t>
            </a:r>
            <a:endParaRPr lang="fr-FR" sz="3200" kern="100" dirty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Cela dépasse 30 tonnes. Le camion ne peut pas passer avec sa remorque. </a:t>
            </a:r>
            <a:endParaRPr lang="fr-FR" sz="32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2CE0B5B-FCC1-4FD4-8C38-899B8FB8AD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71" y="2360771"/>
            <a:ext cx="2466109" cy="246610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Zone de texte 2">
            <a:extLst>
              <a:ext uri="{FF2B5EF4-FFF2-40B4-BE49-F238E27FC236}">
                <a16:creationId xmlns:a16="http://schemas.microsoft.com/office/drawing/2014/main" id="{17FDEA29-8FFC-C6BD-FE3B-627FA42709ED}"/>
              </a:ext>
            </a:extLst>
          </p:cNvPr>
          <p:cNvSpPr txBox="1"/>
          <p:nvPr/>
        </p:nvSpPr>
        <p:spPr>
          <a:xfrm>
            <a:off x="3859354" y="1273739"/>
            <a:ext cx="4491135" cy="204750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Un camion de 17 tonnes avec une remorque de 14 tonnes peut-il passer ?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Organigramme : Connecteur 12">
            <a:extLst>
              <a:ext uri="{FF2B5EF4-FFF2-40B4-BE49-F238E27FC236}">
                <a16:creationId xmlns:a16="http://schemas.microsoft.com/office/drawing/2014/main" id="{9527BE72-1D4B-6D54-5AB3-E652C0BDA7F7}"/>
              </a:ext>
            </a:extLst>
          </p:cNvPr>
          <p:cNvSpPr/>
          <p:nvPr/>
        </p:nvSpPr>
        <p:spPr>
          <a:xfrm>
            <a:off x="3437532" y="1627908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2717</TotalTime>
  <Words>148</Words>
  <Application>Microsoft Office PowerPoint</Application>
  <PresentationFormat>Affichage à l'écran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6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83</cp:revision>
  <dcterms:created xsi:type="dcterms:W3CDTF">2023-02-07T14:55:57Z</dcterms:created>
  <dcterms:modified xsi:type="dcterms:W3CDTF">2025-08-13T08:54:36Z</dcterms:modified>
</cp:coreProperties>
</file>